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  <p:bold r:id="rId14"/>
      <p:italic r:id="rId15"/>
      <p:boldItalic r:id="rId16"/>
    </p:embeddedFont>
    <p:embeddedFont>
      <p:font typeface="Roboto Medium" panose="02000000000000000000" pitchFamily="2" charset="0"/>
      <p:regular r:id="rId17"/>
      <p: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2F9D97-21E9-A87B-3FF4-2C2A98378D04}" v="10" dt="2024-10-29T16:37:56.6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4381F-C48E-47E9-9D04-A04D26C6AEF5}" type="datetimeFigureOut">
              <a:t>10/29/2024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E8FBF-D562-4A08-9C9A-01D9E25DEA0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78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32980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Web2 vs Web3: The Evolution of the Internet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20779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internet is evolving. Web2 and Web3 represent distinct paradigms in online interaction and data management. This presentation explores their differences, implications, and the future of our digital world.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40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281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6438662" y="3213140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Paradigm Shift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185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Web3 represents a fundamental change in how we interact online.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281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10330339" y="3213140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Ongoing Evolution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185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transition from Web2 to Web3 will be gradual and transformative.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0"/>
          <p:cNvSpPr/>
          <p:nvPr/>
        </p:nvSpPr>
        <p:spPr>
          <a:xfrm>
            <a:off x="6438662" y="5274231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User-Centric Future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67963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Embracing Web3 principles can lead to a more equitable digital world.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643574-BF0A-C470-A8E3-EFBB215CFFFE}"/>
              </a:ext>
            </a:extLst>
          </p:cNvPr>
          <p:cNvSpPr/>
          <p:nvPr/>
        </p:nvSpPr>
        <p:spPr>
          <a:xfrm>
            <a:off x="12740640" y="7680960"/>
            <a:ext cx="1798320" cy="487680"/>
          </a:xfrm>
          <a:prstGeom prst="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What is Web2?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Cloud Computing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Centralized data storage and processing power enable scalable web services.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Mobile-First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Responsive design prioritizes seamless experiences across devices.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Social Networking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Platforms connect users globally, facilitating content sharing and interaction.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618DDA-3601-2D38-A313-E4A06250EF19}"/>
              </a:ext>
            </a:extLst>
          </p:cNvPr>
          <p:cNvSpPr/>
          <p:nvPr/>
        </p:nvSpPr>
        <p:spPr>
          <a:xfrm>
            <a:off x="12740640" y="7680960"/>
            <a:ext cx="1798320" cy="487680"/>
          </a:xfrm>
          <a:prstGeom prst="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2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Limitations of Web2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6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952262" y="3031688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Centralized Control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 giants hold disproportionate power over user data and online experiences.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46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4843939" y="3031688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Privacy Concerns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43709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 information is often exploited for targeted advertising and profit.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0"/>
          <p:cNvSpPr/>
          <p:nvPr/>
        </p:nvSpPr>
        <p:spPr>
          <a:xfrm>
            <a:off x="952262" y="5455682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Content Censorship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Platforms can arbitrarily remove or suppress user-generated content.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Introduction to Web3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5" name="Shape 2"/>
          <p:cNvSpPr/>
          <p:nvPr/>
        </p:nvSpPr>
        <p:spPr>
          <a:xfrm>
            <a:off x="6845022" y="240268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Shape 3"/>
          <p:cNvSpPr/>
          <p:nvPr/>
        </p:nvSpPr>
        <p:spPr>
          <a:xfrm>
            <a:off x="636520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" name="Text 4"/>
          <p:cNvSpPr/>
          <p:nvPr/>
        </p:nvSpPr>
        <p:spPr>
          <a:xfrm>
            <a:off x="6523673" y="2247781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Origins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Web3 emerges from blockchain technology and cryptocurrency innovations.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1" name="Shape 8"/>
          <p:cNvSpPr/>
          <p:nvPr/>
        </p:nvSpPr>
        <p:spPr>
          <a:xfrm>
            <a:off x="63652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Text 9"/>
          <p:cNvSpPr/>
          <p:nvPr/>
        </p:nvSpPr>
        <p:spPr>
          <a:xfrm>
            <a:off x="6523673" y="4144447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Vision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decentralized internet where users control their data and digital identities.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19601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6" name="Shape 13"/>
          <p:cNvSpPr/>
          <p:nvPr/>
        </p:nvSpPr>
        <p:spPr>
          <a:xfrm>
            <a:off x="636520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7" name="Text 14"/>
          <p:cNvSpPr/>
          <p:nvPr/>
        </p:nvSpPr>
        <p:spPr>
          <a:xfrm>
            <a:off x="6523673" y="6041112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Developers create dApps and protocols to realize Web3 principles.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154250-0337-7624-B783-65AC608D8859}"/>
              </a:ext>
            </a:extLst>
          </p:cNvPr>
          <p:cNvSpPr/>
          <p:nvPr/>
        </p:nvSpPr>
        <p:spPr>
          <a:xfrm>
            <a:off x="12740640" y="7680960"/>
            <a:ext cx="1798320" cy="487680"/>
          </a:xfrm>
          <a:prstGeom prst="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3950"/>
            <a:ext cx="58345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Principles of Web3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102822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Decentralization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Distributed networks eliminate single points of failure and central authorities.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Text 5"/>
          <p:cNvSpPr/>
          <p:nvPr/>
        </p:nvSpPr>
        <p:spPr>
          <a:xfrm>
            <a:off x="545139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Transparency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Open-source code and public blockchains ensure accountability and trust.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1" name="Text 8"/>
          <p:cNvSpPr/>
          <p:nvPr/>
        </p:nvSpPr>
        <p:spPr>
          <a:xfrm>
            <a:off x="987456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User Empowerment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75774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Individuals gain true ownership and control over their digital assets.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B8ED57-ABE8-2E7E-A7B5-9CCB642FB236}"/>
              </a:ext>
            </a:extLst>
          </p:cNvPr>
          <p:cNvSpPr/>
          <p:nvPr/>
        </p:nvSpPr>
        <p:spPr>
          <a:xfrm>
            <a:off x="12740640" y="7680960"/>
            <a:ext cx="1798320" cy="487680"/>
          </a:xfrm>
          <a:prstGeom prst="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1456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Decentralization and Blockchain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9257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Blockchain Technology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Immutable, distributed ledgers record transactions securely and transparently.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Smart Contracts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Self-executing agreements automate processes without intermediaries.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Tokenization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Digital assets represent real-world value, enabling new economic models.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31E44F-071D-61DD-9117-817CDBDA1033}"/>
              </a:ext>
            </a:extLst>
          </p:cNvPr>
          <p:cNvSpPr/>
          <p:nvPr/>
        </p:nvSpPr>
        <p:spPr>
          <a:xfrm>
            <a:off x="12740640" y="7680960"/>
            <a:ext cx="1798320" cy="487680"/>
          </a:xfrm>
          <a:prstGeom prst="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12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Benefits of Web3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30209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Sovereignty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have full control over their personal information and digital identities.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530209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777627"/>
            <a:ext cx="29072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Censorship Resistance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Decentralized networks make content removal or suppression nearly impossible.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530209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Financial Inclusion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Cryptocurrency and DeFi provide banking services to the unbanked globally.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9F571A-CB28-6C19-070F-17A32E7E1BEE}"/>
              </a:ext>
            </a:extLst>
          </p:cNvPr>
          <p:cNvSpPr/>
          <p:nvPr/>
        </p:nvSpPr>
        <p:spPr>
          <a:xfrm>
            <a:off x="12740640" y="7680960"/>
            <a:ext cx="1798320" cy="487680"/>
          </a:xfrm>
          <a:prstGeom prst="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74815"/>
            <a:ext cx="63544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Challenges and Adoption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23755"/>
            <a:ext cx="7556421" cy="4431030"/>
          </a:xfrm>
          <a:prstGeom prst="roundRect">
            <a:avLst>
              <a:gd name="adj" fmla="val 215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Shape 2"/>
          <p:cNvSpPr/>
          <p:nvPr/>
        </p:nvSpPr>
        <p:spPr>
          <a:xfrm>
            <a:off x="801410" y="2431375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1028224" y="257508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Scalability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575084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Improving transaction speed and capacity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444597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1028224" y="358830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Experience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58830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Simplifying complex interfaces and processes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45781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2" name="Text 9"/>
          <p:cNvSpPr/>
          <p:nvPr/>
        </p:nvSpPr>
        <p:spPr>
          <a:xfrm>
            <a:off x="1028224" y="460152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60152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Navigating evolving legal frameworks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5471041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5" name="Text 12"/>
          <p:cNvSpPr/>
          <p:nvPr/>
        </p:nvSpPr>
        <p:spPr>
          <a:xfrm>
            <a:off x="1028224" y="561474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Energy Consumption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5614749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Addressing environmental concerns of blockchain networks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64571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Future of the Internet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9470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Immersive Experiences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VR and AR integrate seamlessly with Web3, creating new realities.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AI Integration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Decentralized AI enhances user experiences while preserving privacy.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Internet of Things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Web3 protocols enable secure, autonomous device interactions.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1E86EA-F8EF-1C45-4CBC-51D061FCE926}"/>
              </a:ext>
            </a:extLst>
          </p:cNvPr>
          <p:cNvSpPr/>
          <p:nvPr/>
        </p:nvSpPr>
        <p:spPr>
          <a:xfrm>
            <a:off x="12740640" y="7680960"/>
            <a:ext cx="1798320" cy="487680"/>
          </a:xfrm>
          <a:prstGeom prst="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9</cp:revision>
  <dcterms:created xsi:type="dcterms:W3CDTF">2024-10-29T16:30:50Z</dcterms:created>
  <dcterms:modified xsi:type="dcterms:W3CDTF">2024-10-29T16:38:51Z</dcterms:modified>
</cp:coreProperties>
</file>